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9" r:id="rId3"/>
    <p:sldId id="260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DDDD"/>
    <a:srgbClr val="FF2525"/>
    <a:srgbClr val="FFE1E1"/>
    <a:srgbClr val="FF0000"/>
    <a:srgbClr val="FFFFAF"/>
    <a:srgbClr val="0000FF"/>
    <a:srgbClr val="3737FF"/>
    <a:srgbClr val="5B5BFF"/>
    <a:srgbClr val="000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89" autoAdjust="0"/>
    <p:restoredTop sz="94660"/>
  </p:normalViewPr>
  <p:slideViewPr>
    <p:cSldViewPr snapToGrid="0">
      <p:cViewPr>
        <p:scale>
          <a:sx n="66" d="100"/>
          <a:sy n="66" d="100"/>
        </p:scale>
        <p:origin x="396" y="9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25/10/2018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97569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25/10/2018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21135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25/10/2018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25093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25/10/2018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4748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25/10/2018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90583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25/10/2018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98956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25/10/2018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8137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25/10/2018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775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25/10/2018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5767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25/10/2018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32567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25/10/2018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972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045666-C2DB-4374-98FD-31A24254EBAB}" type="datetimeFigureOut">
              <a:rPr lang="en-GB" smtClean="0"/>
              <a:t>25/10/2018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6752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1026"/>
          <p:cNvSpPr/>
          <p:nvPr/>
        </p:nvSpPr>
        <p:spPr>
          <a:xfrm>
            <a:off x="0" y="661453"/>
            <a:ext cx="5298055" cy="5758397"/>
          </a:xfrm>
          <a:prstGeom prst="rect">
            <a:avLst/>
          </a:prstGeom>
          <a:gradFill flip="none" rotWithShape="1">
            <a:gsLst>
              <a:gs pos="0">
                <a:srgbClr val="FF0000"/>
              </a:gs>
              <a:gs pos="8000">
                <a:srgbClr val="FF2525"/>
              </a:gs>
              <a:gs pos="60164">
                <a:srgbClr val="FFDDDD"/>
              </a:gs>
              <a:gs pos="100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80" name="Picture 7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63" y="661453"/>
            <a:ext cx="9150889" cy="6212362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16867" y="3977662"/>
            <a:ext cx="164969" cy="111994"/>
          </a:xfrm>
          <a:prstGeom prst="rect">
            <a:avLst/>
          </a:prstGeom>
        </p:spPr>
      </p:pic>
      <p:sp>
        <p:nvSpPr>
          <p:cNvPr id="11" name="Title 1"/>
          <p:cNvSpPr txBox="1">
            <a:spLocks/>
          </p:cNvSpPr>
          <p:nvPr/>
        </p:nvSpPr>
        <p:spPr>
          <a:xfrm>
            <a:off x="143751" y="26336"/>
            <a:ext cx="8820737" cy="576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TARDIS</a:t>
            </a:r>
            <a:endParaRPr kumimoji="0" lang="en-GB" sz="2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2" name="Text Placeholder 16"/>
          <p:cNvSpPr txBox="1">
            <a:spLocks/>
          </p:cNvSpPr>
          <p:nvPr/>
        </p:nvSpPr>
        <p:spPr>
          <a:xfrm>
            <a:off x="3439886" y="863125"/>
            <a:ext cx="5302477" cy="1028327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l" defTabSz="914400" rtl="0" eaLnBrk="1" latinLnBrk="0" hangingPunct="1">
              <a:lnSpc>
                <a:spcPct val="114000"/>
              </a:lnSpc>
              <a:spcBef>
                <a:spcPct val="20000"/>
              </a:spcBef>
              <a:buFont typeface="+mj-lt"/>
              <a:buNone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971550" indent="-5143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485900" indent="-57150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-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974850" indent="-53975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514600" indent="-53975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14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Doctor’s Tardis lands on the </a:t>
            </a:r>
            <a:r>
              <a:rPr kumimoji="0" lang="en-US" sz="1800" b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Red Planet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</a:p>
          <a:p>
            <a:pPr marL="0" marR="0" lvl="0" indent="0" defTabSz="914400" rtl="0" eaLnBrk="1" fontAlgn="auto" latinLnBrk="0" hangingPunct="1">
              <a:lnSpc>
                <a:spcPct val="114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lang="en-US" dirty="0" smtClean="0"/>
              <a:t>There is only red light.</a:t>
            </a: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5298055" y="1891452"/>
            <a:ext cx="1760369" cy="3502251"/>
            <a:chOff x="5379288" y="1385973"/>
            <a:chExt cx="1760369" cy="3502251"/>
          </a:xfrm>
        </p:grpSpPr>
        <p:grpSp>
          <p:nvGrpSpPr>
            <p:cNvPr id="9" name="Group 8"/>
            <p:cNvGrpSpPr/>
            <p:nvPr/>
          </p:nvGrpSpPr>
          <p:grpSpPr>
            <a:xfrm>
              <a:off x="5379288" y="1385973"/>
              <a:ext cx="1760369" cy="3502251"/>
              <a:chOff x="2523944" y="1023663"/>
              <a:chExt cx="1760369" cy="3502251"/>
            </a:xfrm>
          </p:grpSpPr>
          <p:grpSp>
            <p:nvGrpSpPr>
              <p:cNvPr id="28" name="Group 27"/>
              <p:cNvGrpSpPr/>
              <p:nvPr/>
            </p:nvGrpSpPr>
            <p:grpSpPr>
              <a:xfrm>
                <a:off x="2523944" y="1023663"/>
                <a:ext cx="1760369" cy="3502251"/>
                <a:chOff x="2523944" y="1023663"/>
                <a:chExt cx="1760369" cy="3502251"/>
              </a:xfrm>
            </p:grpSpPr>
            <p:grpSp>
              <p:nvGrpSpPr>
                <p:cNvPr id="30" name="Group 29"/>
                <p:cNvGrpSpPr/>
                <p:nvPr/>
              </p:nvGrpSpPr>
              <p:grpSpPr>
                <a:xfrm>
                  <a:off x="2523944" y="1023663"/>
                  <a:ext cx="1760369" cy="3502251"/>
                  <a:chOff x="2523944" y="1023663"/>
                  <a:chExt cx="1760369" cy="3502251"/>
                </a:xfrm>
              </p:grpSpPr>
              <p:grpSp>
                <p:nvGrpSpPr>
                  <p:cNvPr id="33" name="Group 32"/>
                  <p:cNvGrpSpPr/>
                  <p:nvPr/>
                </p:nvGrpSpPr>
                <p:grpSpPr>
                  <a:xfrm>
                    <a:off x="2523944" y="1023663"/>
                    <a:ext cx="1760369" cy="3502251"/>
                    <a:chOff x="2528707" y="1354657"/>
                    <a:chExt cx="1760369" cy="3502251"/>
                  </a:xfrm>
                </p:grpSpPr>
                <p:grpSp>
                  <p:nvGrpSpPr>
                    <p:cNvPr id="35" name="Group 34"/>
                    <p:cNvGrpSpPr/>
                    <p:nvPr/>
                  </p:nvGrpSpPr>
                  <p:grpSpPr>
                    <a:xfrm>
                      <a:off x="2528707" y="1354657"/>
                      <a:ext cx="1760369" cy="3502251"/>
                      <a:chOff x="3871732" y="1792807"/>
                      <a:chExt cx="1760369" cy="3502251"/>
                    </a:xfrm>
                  </p:grpSpPr>
                  <p:grpSp>
                    <p:nvGrpSpPr>
                      <p:cNvPr id="44" name="Group 43"/>
                      <p:cNvGrpSpPr/>
                      <p:nvPr/>
                    </p:nvGrpSpPr>
                    <p:grpSpPr>
                      <a:xfrm>
                        <a:off x="3871732" y="2325672"/>
                        <a:ext cx="1760369" cy="2969386"/>
                        <a:chOff x="3871732" y="2325672"/>
                        <a:chExt cx="1760369" cy="2969386"/>
                      </a:xfrm>
                    </p:grpSpPr>
                    <p:grpSp>
                      <p:nvGrpSpPr>
                        <p:cNvPr id="58" name="Group 57"/>
                        <p:cNvGrpSpPr/>
                        <p:nvPr/>
                      </p:nvGrpSpPr>
                      <p:grpSpPr>
                        <a:xfrm>
                          <a:off x="3911325" y="2325672"/>
                          <a:ext cx="1666408" cy="2894803"/>
                          <a:chOff x="3911325" y="2325672"/>
                          <a:chExt cx="1666408" cy="2894803"/>
                        </a:xfrm>
                      </p:grpSpPr>
                      <p:sp>
                        <p:nvSpPr>
                          <p:cNvPr id="60" name="Rectangle 59"/>
                          <p:cNvSpPr/>
                          <p:nvPr/>
                        </p:nvSpPr>
                        <p:spPr>
                          <a:xfrm>
                            <a:off x="3933645" y="2325672"/>
                            <a:ext cx="108000" cy="2849084"/>
                          </a:xfrm>
                          <a:prstGeom prst="rect">
                            <a:avLst/>
                          </a:prstGeom>
                          <a:solidFill>
                            <a:srgbClr val="00008A"/>
                          </a:solidFill>
                          <a:ln>
                            <a:solidFill>
                              <a:schemeClr val="tx1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lang="en-GB"/>
                          </a:p>
                        </p:txBody>
                      </p:sp>
                      <p:sp>
                        <p:nvSpPr>
                          <p:cNvPr id="61" name="Rectangle 60"/>
                          <p:cNvSpPr/>
                          <p:nvPr/>
                        </p:nvSpPr>
                        <p:spPr>
                          <a:xfrm>
                            <a:off x="4045789" y="2527540"/>
                            <a:ext cx="698740" cy="2647216"/>
                          </a:xfrm>
                          <a:prstGeom prst="rect">
                            <a:avLst/>
                          </a:prstGeom>
                          <a:solidFill>
                            <a:srgbClr val="00008A"/>
                          </a:solidFill>
                          <a:ln>
                            <a:solidFill>
                              <a:schemeClr val="tx1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lang="en-GB"/>
                          </a:p>
                        </p:txBody>
                      </p:sp>
                      <p:sp>
                        <p:nvSpPr>
                          <p:cNvPr id="62" name="Rectangle 61"/>
                          <p:cNvSpPr/>
                          <p:nvPr/>
                        </p:nvSpPr>
                        <p:spPr>
                          <a:xfrm>
                            <a:off x="4744529" y="2527540"/>
                            <a:ext cx="698740" cy="2647216"/>
                          </a:xfrm>
                          <a:prstGeom prst="rect">
                            <a:avLst/>
                          </a:prstGeom>
                          <a:solidFill>
                            <a:srgbClr val="00008A"/>
                          </a:solidFill>
                          <a:ln>
                            <a:solidFill>
                              <a:schemeClr val="tx1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lang="en-GB"/>
                          </a:p>
                        </p:txBody>
                      </p:sp>
                      <p:sp>
                        <p:nvSpPr>
                          <p:cNvPr id="63" name="Rectangle 62"/>
                          <p:cNvSpPr/>
                          <p:nvPr/>
                        </p:nvSpPr>
                        <p:spPr>
                          <a:xfrm>
                            <a:off x="5434643" y="2325672"/>
                            <a:ext cx="108000" cy="2849084"/>
                          </a:xfrm>
                          <a:prstGeom prst="rect">
                            <a:avLst/>
                          </a:prstGeom>
                          <a:solidFill>
                            <a:srgbClr val="000096"/>
                          </a:solidFill>
                          <a:ln>
                            <a:solidFill>
                              <a:schemeClr val="tx1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lang="en-GB"/>
                          </a:p>
                        </p:txBody>
                      </p:sp>
                      <p:sp>
                        <p:nvSpPr>
                          <p:cNvPr id="64" name="Rectangle 63"/>
                          <p:cNvSpPr/>
                          <p:nvPr/>
                        </p:nvSpPr>
                        <p:spPr>
                          <a:xfrm>
                            <a:off x="4125159" y="4496490"/>
                            <a:ext cx="540000" cy="540000"/>
                          </a:xfrm>
                          <a:prstGeom prst="rect">
                            <a:avLst/>
                          </a:prstGeom>
                          <a:solidFill>
                            <a:srgbClr val="00008A"/>
                          </a:solidFill>
                          <a:ln>
                            <a:solidFill>
                              <a:schemeClr val="tx1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lang="en-GB"/>
                          </a:p>
                        </p:txBody>
                      </p:sp>
                      <p:sp>
                        <p:nvSpPr>
                          <p:cNvPr id="65" name="Rectangle 64"/>
                          <p:cNvSpPr/>
                          <p:nvPr/>
                        </p:nvSpPr>
                        <p:spPr>
                          <a:xfrm>
                            <a:off x="4119977" y="3870650"/>
                            <a:ext cx="540000" cy="540000"/>
                          </a:xfrm>
                          <a:prstGeom prst="rect">
                            <a:avLst/>
                          </a:prstGeom>
                          <a:solidFill>
                            <a:srgbClr val="00008A"/>
                          </a:solidFill>
                          <a:ln>
                            <a:solidFill>
                              <a:schemeClr val="tx1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lang="en-GB"/>
                          </a:p>
                        </p:txBody>
                      </p:sp>
                      <p:sp>
                        <p:nvSpPr>
                          <p:cNvPr id="66" name="Rectangle 65"/>
                          <p:cNvSpPr/>
                          <p:nvPr/>
                        </p:nvSpPr>
                        <p:spPr>
                          <a:xfrm>
                            <a:off x="4119977" y="3244810"/>
                            <a:ext cx="540000" cy="540000"/>
                          </a:xfrm>
                          <a:prstGeom prst="rect">
                            <a:avLst/>
                          </a:prstGeom>
                          <a:solidFill>
                            <a:srgbClr val="00008A"/>
                          </a:solidFill>
                          <a:ln>
                            <a:solidFill>
                              <a:schemeClr val="tx1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lang="en-GB"/>
                          </a:p>
                        </p:txBody>
                      </p:sp>
                      <p:sp>
                        <p:nvSpPr>
                          <p:cNvPr id="67" name="Rectangle 66"/>
                          <p:cNvSpPr/>
                          <p:nvPr/>
                        </p:nvSpPr>
                        <p:spPr>
                          <a:xfrm>
                            <a:off x="4822177" y="4496490"/>
                            <a:ext cx="540000" cy="540000"/>
                          </a:xfrm>
                          <a:prstGeom prst="rect">
                            <a:avLst/>
                          </a:prstGeom>
                          <a:solidFill>
                            <a:srgbClr val="00008A"/>
                          </a:solidFill>
                          <a:ln>
                            <a:solidFill>
                              <a:schemeClr val="tx1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lang="en-GB"/>
                          </a:p>
                        </p:txBody>
                      </p:sp>
                      <p:sp>
                        <p:nvSpPr>
                          <p:cNvPr id="68" name="Rectangle 67"/>
                          <p:cNvSpPr/>
                          <p:nvPr/>
                        </p:nvSpPr>
                        <p:spPr>
                          <a:xfrm>
                            <a:off x="4816995" y="3870650"/>
                            <a:ext cx="540000" cy="540000"/>
                          </a:xfrm>
                          <a:prstGeom prst="rect">
                            <a:avLst/>
                          </a:prstGeom>
                          <a:solidFill>
                            <a:srgbClr val="00008A"/>
                          </a:solidFill>
                          <a:ln>
                            <a:solidFill>
                              <a:schemeClr val="tx1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lang="en-GB"/>
                          </a:p>
                        </p:txBody>
                      </p:sp>
                      <p:sp>
                        <p:nvSpPr>
                          <p:cNvPr id="69" name="Rectangle 68"/>
                          <p:cNvSpPr/>
                          <p:nvPr/>
                        </p:nvSpPr>
                        <p:spPr>
                          <a:xfrm>
                            <a:off x="4816995" y="3244810"/>
                            <a:ext cx="540000" cy="540000"/>
                          </a:xfrm>
                          <a:prstGeom prst="rect">
                            <a:avLst/>
                          </a:prstGeom>
                          <a:solidFill>
                            <a:srgbClr val="00008A"/>
                          </a:solidFill>
                          <a:ln>
                            <a:solidFill>
                              <a:schemeClr val="tx1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lang="en-GB"/>
                          </a:p>
                        </p:txBody>
                      </p:sp>
                      <p:sp>
                        <p:nvSpPr>
                          <p:cNvPr id="70" name="Rectangle 69"/>
                          <p:cNvSpPr/>
                          <p:nvPr/>
                        </p:nvSpPr>
                        <p:spPr>
                          <a:xfrm>
                            <a:off x="4130345" y="2624376"/>
                            <a:ext cx="540000" cy="540000"/>
                          </a:xfrm>
                          <a:prstGeom prst="rect">
                            <a:avLst/>
                          </a:prstGeom>
                          <a:solidFill>
                            <a:srgbClr val="0000FF"/>
                          </a:solidFill>
                          <a:ln>
                            <a:solidFill>
                              <a:schemeClr val="tx1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lang="en-GB"/>
                          </a:p>
                        </p:txBody>
                      </p:sp>
                      <p:sp>
                        <p:nvSpPr>
                          <p:cNvPr id="71" name="Rectangle 70"/>
                          <p:cNvSpPr/>
                          <p:nvPr/>
                        </p:nvSpPr>
                        <p:spPr>
                          <a:xfrm>
                            <a:off x="4823899" y="2621596"/>
                            <a:ext cx="540000" cy="540000"/>
                          </a:xfrm>
                          <a:prstGeom prst="rect">
                            <a:avLst/>
                          </a:prstGeom>
                          <a:solidFill>
                            <a:srgbClr val="0000FF"/>
                          </a:solidFill>
                          <a:ln>
                            <a:solidFill>
                              <a:schemeClr val="tx1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lang="en-GB"/>
                          </a:p>
                        </p:txBody>
                      </p:sp>
                      <p:sp>
                        <p:nvSpPr>
                          <p:cNvPr id="72" name="Rectangle 71"/>
                          <p:cNvSpPr/>
                          <p:nvPr/>
                        </p:nvSpPr>
                        <p:spPr>
                          <a:xfrm>
                            <a:off x="3911325" y="5174756"/>
                            <a:ext cx="1666408" cy="45719"/>
                          </a:xfrm>
                          <a:prstGeom prst="rect">
                            <a:avLst/>
                          </a:prstGeom>
                          <a:solidFill>
                            <a:srgbClr val="00008A"/>
                          </a:solidFill>
                          <a:ln>
                            <a:solidFill>
                              <a:schemeClr val="tx1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lang="en-GB"/>
                          </a:p>
                        </p:txBody>
                      </p:sp>
                    </p:grpSp>
                    <p:sp>
                      <p:nvSpPr>
                        <p:cNvPr id="59" name="Rectangle 58"/>
                        <p:cNvSpPr/>
                        <p:nvPr/>
                      </p:nvSpPr>
                      <p:spPr>
                        <a:xfrm>
                          <a:off x="3871732" y="5204510"/>
                          <a:ext cx="1760369" cy="90548"/>
                        </a:xfrm>
                        <a:prstGeom prst="rect">
                          <a:avLst/>
                        </a:prstGeom>
                        <a:solidFill>
                          <a:srgbClr val="00008A"/>
                        </a:solidFill>
                        <a:ln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GB"/>
                        </a:p>
                      </p:txBody>
                    </p:sp>
                  </p:grpSp>
                  <p:grpSp>
                    <p:nvGrpSpPr>
                      <p:cNvPr id="45" name="Group 44"/>
                      <p:cNvGrpSpPr/>
                      <p:nvPr/>
                    </p:nvGrpSpPr>
                    <p:grpSpPr>
                      <a:xfrm>
                        <a:off x="3907183" y="1792807"/>
                        <a:ext cx="1666408" cy="727660"/>
                        <a:chOff x="3907183" y="1792807"/>
                        <a:chExt cx="1666408" cy="727660"/>
                      </a:xfrm>
                    </p:grpSpPr>
                    <p:sp>
                      <p:nvSpPr>
                        <p:cNvPr id="46" name="Rectangle 45"/>
                        <p:cNvSpPr/>
                        <p:nvPr/>
                      </p:nvSpPr>
                      <p:spPr>
                        <a:xfrm>
                          <a:off x="3907183" y="2302812"/>
                          <a:ext cx="1666408" cy="45719"/>
                        </a:xfrm>
                        <a:prstGeom prst="rect">
                          <a:avLst/>
                        </a:prstGeom>
                        <a:solidFill>
                          <a:srgbClr val="000096"/>
                        </a:solidFill>
                        <a:ln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GB"/>
                        </a:p>
                      </p:txBody>
                    </p:sp>
                    <p:sp>
                      <p:nvSpPr>
                        <p:cNvPr id="47" name="Rectangle 46"/>
                        <p:cNvSpPr/>
                        <p:nvPr/>
                      </p:nvSpPr>
                      <p:spPr>
                        <a:xfrm>
                          <a:off x="3933645" y="2213659"/>
                          <a:ext cx="1608998" cy="88101"/>
                        </a:xfrm>
                        <a:prstGeom prst="rect">
                          <a:avLst/>
                        </a:prstGeom>
                        <a:solidFill>
                          <a:srgbClr val="000096"/>
                        </a:solidFill>
                        <a:ln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GB"/>
                        </a:p>
                      </p:txBody>
                    </p:sp>
                    <p:sp>
                      <p:nvSpPr>
                        <p:cNvPr id="48" name="Rectangle 47"/>
                        <p:cNvSpPr/>
                        <p:nvPr/>
                      </p:nvSpPr>
                      <p:spPr>
                        <a:xfrm>
                          <a:off x="4024529" y="2115148"/>
                          <a:ext cx="1440000" cy="96080"/>
                        </a:xfrm>
                        <a:prstGeom prst="rect">
                          <a:avLst/>
                        </a:prstGeom>
                        <a:solidFill>
                          <a:srgbClr val="000096"/>
                        </a:solidFill>
                        <a:ln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GB"/>
                        </a:p>
                      </p:txBody>
                    </p:sp>
                    <p:sp>
                      <p:nvSpPr>
                        <p:cNvPr id="49" name="Isosceles Triangle 48"/>
                        <p:cNvSpPr/>
                        <p:nvPr/>
                      </p:nvSpPr>
                      <p:spPr>
                        <a:xfrm>
                          <a:off x="4054144" y="2066406"/>
                          <a:ext cx="1368000" cy="48742"/>
                        </a:xfrm>
                        <a:prstGeom prst="triangle">
                          <a:avLst>
                            <a:gd name="adj" fmla="val 48818"/>
                          </a:avLst>
                        </a:prstGeom>
                        <a:solidFill>
                          <a:srgbClr val="000096"/>
                        </a:solidFill>
                        <a:ln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GB"/>
                        </a:p>
                      </p:txBody>
                    </p:sp>
                    <p:grpSp>
                      <p:nvGrpSpPr>
                        <p:cNvPr id="50" name="Group 49"/>
                        <p:cNvGrpSpPr/>
                        <p:nvPr/>
                      </p:nvGrpSpPr>
                      <p:grpSpPr>
                        <a:xfrm>
                          <a:off x="4661917" y="1792807"/>
                          <a:ext cx="180000" cy="280177"/>
                          <a:chOff x="4661917" y="1786505"/>
                          <a:chExt cx="180000" cy="280177"/>
                        </a:xfrm>
                      </p:grpSpPr>
                      <p:sp>
                        <p:nvSpPr>
                          <p:cNvPr id="56" name="Rectangle 55"/>
                          <p:cNvSpPr/>
                          <p:nvPr/>
                        </p:nvSpPr>
                        <p:spPr>
                          <a:xfrm>
                            <a:off x="4691116" y="1839057"/>
                            <a:ext cx="121603" cy="227625"/>
                          </a:xfrm>
                          <a:prstGeom prst="rect">
                            <a:avLst/>
                          </a:prstGeom>
                          <a:solidFill>
                            <a:srgbClr val="000096"/>
                          </a:solidFill>
                          <a:ln>
                            <a:solidFill>
                              <a:schemeClr val="tx1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lang="en-GB"/>
                          </a:p>
                        </p:txBody>
                      </p:sp>
                      <p:sp>
                        <p:nvSpPr>
                          <p:cNvPr id="57" name="Isosceles Triangle 56"/>
                          <p:cNvSpPr/>
                          <p:nvPr/>
                        </p:nvSpPr>
                        <p:spPr>
                          <a:xfrm>
                            <a:off x="4661917" y="1786505"/>
                            <a:ext cx="180000" cy="48742"/>
                          </a:xfrm>
                          <a:prstGeom prst="triangle">
                            <a:avLst>
                              <a:gd name="adj" fmla="val 48818"/>
                            </a:avLst>
                          </a:prstGeom>
                          <a:solidFill>
                            <a:srgbClr val="000096"/>
                          </a:solidFill>
                          <a:ln>
                            <a:solidFill>
                              <a:schemeClr val="tx1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lang="en-GB"/>
                          </a:p>
                        </p:txBody>
                      </p:sp>
                    </p:grpSp>
                    <p:grpSp>
                      <p:nvGrpSpPr>
                        <p:cNvPr id="51" name="Group 50"/>
                        <p:cNvGrpSpPr/>
                        <p:nvPr/>
                      </p:nvGrpSpPr>
                      <p:grpSpPr>
                        <a:xfrm>
                          <a:off x="3953661" y="2340467"/>
                          <a:ext cx="1584000" cy="180000"/>
                          <a:chOff x="3825245" y="928019"/>
                          <a:chExt cx="1584000" cy="180000"/>
                        </a:xfrm>
                      </p:grpSpPr>
                      <p:grpSp>
                        <p:nvGrpSpPr>
                          <p:cNvPr id="52" name="Group 51"/>
                          <p:cNvGrpSpPr/>
                          <p:nvPr/>
                        </p:nvGrpSpPr>
                        <p:grpSpPr>
                          <a:xfrm>
                            <a:off x="3825245" y="928019"/>
                            <a:ext cx="1584000" cy="180000"/>
                            <a:chOff x="3825245" y="928019"/>
                            <a:chExt cx="1584000" cy="180000"/>
                          </a:xfrm>
                        </p:grpSpPr>
                        <p:sp>
                          <p:nvSpPr>
                            <p:cNvPr id="54" name="Rectangle 53"/>
                            <p:cNvSpPr/>
                            <p:nvPr/>
                          </p:nvSpPr>
                          <p:spPr>
                            <a:xfrm>
                              <a:off x="3825245" y="928019"/>
                              <a:ext cx="1584000" cy="180000"/>
                            </a:xfrm>
                            <a:prstGeom prst="rect">
                              <a:avLst/>
                            </a:prstGeom>
                            <a:solidFill>
                              <a:srgbClr val="000096"/>
                            </a:solidFill>
                            <a:ln>
                              <a:solidFill>
                                <a:srgbClr val="000096"/>
                              </a:solidFill>
                            </a:ln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endParaRPr lang="en-GB"/>
                            </a:p>
                          </p:txBody>
                        </p:sp>
                        <p:sp>
                          <p:nvSpPr>
                            <p:cNvPr id="55" name="TextBox 54"/>
                            <p:cNvSpPr txBox="1"/>
                            <p:nvPr/>
                          </p:nvSpPr>
                          <p:spPr>
                            <a:xfrm>
                              <a:off x="3843245" y="943922"/>
                              <a:ext cx="1548000" cy="144000"/>
                            </a:xfrm>
                            <a:prstGeom prst="rect">
                              <a:avLst/>
                            </a:prstGeom>
                            <a:solidFill>
                              <a:schemeClr val="tx1">
                                <a:lumMod val="85000"/>
                                <a:lumOff val="15000"/>
                              </a:schemeClr>
                            </a:solidFill>
                            <a:ln>
                              <a:solidFill>
                                <a:srgbClr val="000096"/>
                              </a:solidFill>
                            </a:ln>
                          </p:spPr>
                          <p:txBody>
                            <a:bodyPr wrap="square" lIns="0" tIns="0" rIns="0" bIns="0" rtlCol="0">
                              <a:noAutofit/>
                            </a:bodyPr>
                            <a:lstStyle/>
                            <a:p>
                              <a:pPr algn="ctr"/>
                              <a:r>
                                <a:rPr lang="en-GB" sz="1000" b="1" dirty="0" smtClean="0">
                                  <a:solidFill>
                                    <a:schemeClr val="bg1">
                                      <a:lumMod val="95000"/>
                                    </a:schemeClr>
                                  </a:solidFill>
                                  <a:latin typeface="Arial" panose="020B0604020202020204" pitchFamily="34" charset="0"/>
                                  <a:cs typeface="Arial" panose="020B0604020202020204" pitchFamily="34" charset="0"/>
                                </a:rPr>
                                <a:t>   POLICE</a:t>
                              </a:r>
                              <a:r>
                                <a:rPr lang="en-GB" sz="1000" b="1" dirty="0" smtClean="0">
                                  <a:solidFill>
                                    <a:schemeClr val="bg1">
                                      <a:lumMod val="95000"/>
                                    </a:schemeClr>
                                  </a:solidFill>
                                </a:rPr>
                                <a:t>                   </a:t>
                              </a:r>
                              <a:r>
                                <a:rPr lang="en-GB" sz="1000" b="1" dirty="0" smtClean="0">
                                  <a:solidFill>
                                    <a:schemeClr val="bg1">
                                      <a:lumMod val="95000"/>
                                    </a:schemeClr>
                                  </a:solidFill>
                                  <a:latin typeface="Arial" panose="020B0604020202020204" pitchFamily="34" charset="0"/>
                                  <a:cs typeface="Arial" panose="020B0604020202020204" pitchFamily="34" charset="0"/>
                                </a:rPr>
                                <a:t>BOX</a:t>
                              </a:r>
                              <a:endParaRPr lang="en-GB" sz="1000" b="1" dirty="0">
                                <a:solidFill>
                                  <a:schemeClr val="bg1">
                                    <a:lumMod val="95000"/>
                                  </a:schemeClr>
                                </a:solidFill>
                                <a:latin typeface="Arial" panose="020B0604020202020204" pitchFamily="34" charset="0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</p:grpSp>
                      <p:sp>
                        <p:nvSpPr>
                          <p:cNvPr id="53" name="TextBox 52"/>
                          <p:cNvSpPr txBox="1"/>
                          <p:nvPr/>
                        </p:nvSpPr>
                        <p:spPr>
                          <a:xfrm>
                            <a:off x="4449729" y="950277"/>
                            <a:ext cx="589599" cy="144000"/>
                          </a:xfrm>
                          <a:prstGeom prst="rect">
                            <a:avLst/>
                          </a:prstGeom>
                          <a:noFill/>
                        </p:spPr>
                        <p:txBody>
                          <a:bodyPr wrap="square" lIns="0" tIns="0" rIns="0" bIns="0" rtlCol="0">
                            <a:noAutofit/>
                          </a:bodyPr>
                          <a:lstStyle/>
                          <a:p>
                            <a:pPr algn="ctr"/>
                            <a:r>
                              <a:rPr lang="en-GB" sz="500" b="1" dirty="0" smtClean="0">
                                <a:solidFill>
                                  <a:schemeClr val="bg1">
                                    <a:lumMod val="95000"/>
                                  </a:schemeClr>
                                </a:solidFill>
                                <a:latin typeface="Arial" panose="020B0604020202020204" pitchFamily="34" charset="0"/>
                                <a:cs typeface="Arial" panose="020B0604020202020204" pitchFamily="34" charset="0"/>
                              </a:rPr>
                              <a:t>PUBLIC </a:t>
                            </a:r>
                          </a:p>
                          <a:p>
                            <a:pPr algn="ctr"/>
                            <a:r>
                              <a:rPr lang="en-GB" sz="500" b="1" dirty="0" smtClean="0">
                                <a:solidFill>
                                  <a:schemeClr val="bg1">
                                    <a:lumMod val="95000"/>
                                  </a:schemeClr>
                                </a:solidFill>
                                <a:latin typeface="Arial" panose="020B0604020202020204" pitchFamily="34" charset="0"/>
                                <a:cs typeface="Arial" panose="020B0604020202020204" pitchFamily="34" charset="0"/>
                              </a:rPr>
                              <a:t>CALL</a:t>
                            </a:r>
                            <a:endParaRPr lang="en-GB" sz="500" b="1" dirty="0">
                              <a:solidFill>
                                <a:schemeClr val="bg1">
                                  <a:lumMod val="95000"/>
                                </a:schemeClr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endParaRPr>
                          </a:p>
                        </p:txBody>
                      </p:sp>
                    </p:grpSp>
                  </p:grpSp>
                </p:grpSp>
                <p:grpSp>
                  <p:nvGrpSpPr>
                    <p:cNvPr id="36" name="Group 35"/>
                    <p:cNvGrpSpPr/>
                    <p:nvPr/>
                  </p:nvGrpSpPr>
                  <p:grpSpPr>
                    <a:xfrm>
                      <a:off x="3338462" y="1405197"/>
                      <a:ext cx="140690" cy="192743"/>
                      <a:chOff x="3338462" y="1405197"/>
                      <a:chExt cx="140690" cy="192743"/>
                    </a:xfrm>
                  </p:grpSpPr>
                  <p:grpSp>
                    <p:nvGrpSpPr>
                      <p:cNvPr id="37" name="Group 36"/>
                      <p:cNvGrpSpPr/>
                      <p:nvPr/>
                    </p:nvGrpSpPr>
                    <p:grpSpPr>
                      <a:xfrm>
                        <a:off x="3338462" y="1414280"/>
                        <a:ext cx="140690" cy="178977"/>
                        <a:chOff x="3338462" y="1422967"/>
                        <a:chExt cx="140690" cy="147836"/>
                      </a:xfrm>
                    </p:grpSpPr>
                    <p:sp>
                      <p:nvSpPr>
                        <p:cNvPr id="41" name="Rounded Rectangle 40"/>
                        <p:cNvSpPr/>
                        <p:nvPr/>
                      </p:nvSpPr>
                      <p:spPr>
                        <a:xfrm>
                          <a:off x="3338462" y="1422967"/>
                          <a:ext cx="140690" cy="49523"/>
                        </a:xfrm>
                        <a:prstGeom prst="roundRect">
                          <a:avLst/>
                        </a:prstGeom>
                        <a:gradFill flip="none" rotWithShape="1">
                          <a:gsLst>
                            <a:gs pos="0">
                              <a:schemeClr val="accent3">
                                <a:lumMod val="0"/>
                                <a:lumOff val="100000"/>
                              </a:schemeClr>
                            </a:gs>
                            <a:gs pos="35000">
                              <a:schemeClr val="accent3">
                                <a:lumMod val="0"/>
                                <a:lumOff val="100000"/>
                              </a:schemeClr>
                            </a:gs>
                            <a:gs pos="100000">
                              <a:schemeClr val="accent3">
                                <a:lumMod val="100000"/>
                              </a:schemeClr>
                            </a:gs>
                          </a:gsLst>
                          <a:path path="circle">
                            <a:fillToRect l="50000" t="-80000" r="50000" b="180000"/>
                          </a:path>
                          <a:tileRect/>
                        </a:gradFill>
                        <a:ln w="12700">
                          <a:solidFill>
                            <a:srgbClr val="000096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GB"/>
                        </a:p>
                      </p:txBody>
                    </p:sp>
                    <p:sp>
                      <p:nvSpPr>
                        <p:cNvPr id="42" name="Rounded Rectangle 41"/>
                        <p:cNvSpPr/>
                        <p:nvPr/>
                      </p:nvSpPr>
                      <p:spPr>
                        <a:xfrm>
                          <a:off x="3338462" y="1471498"/>
                          <a:ext cx="140690" cy="49523"/>
                        </a:xfrm>
                        <a:prstGeom prst="roundRect">
                          <a:avLst/>
                        </a:prstGeom>
                        <a:gradFill flip="none" rotWithShape="1">
                          <a:gsLst>
                            <a:gs pos="0">
                              <a:schemeClr val="accent3">
                                <a:lumMod val="0"/>
                                <a:lumOff val="100000"/>
                              </a:schemeClr>
                            </a:gs>
                            <a:gs pos="35000">
                              <a:schemeClr val="accent3">
                                <a:lumMod val="0"/>
                                <a:lumOff val="100000"/>
                              </a:schemeClr>
                            </a:gs>
                            <a:gs pos="100000">
                              <a:schemeClr val="accent3">
                                <a:lumMod val="100000"/>
                              </a:schemeClr>
                            </a:gs>
                          </a:gsLst>
                          <a:path path="circle">
                            <a:fillToRect l="50000" t="-80000" r="50000" b="180000"/>
                          </a:path>
                          <a:tileRect/>
                        </a:gradFill>
                        <a:ln w="12700">
                          <a:solidFill>
                            <a:srgbClr val="000096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GB"/>
                        </a:p>
                      </p:txBody>
                    </p:sp>
                    <p:sp>
                      <p:nvSpPr>
                        <p:cNvPr id="43" name="Rounded Rectangle 42"/>
                        <p:cNvSpPr/>
                        <p:nvPr/>
                      </p:nvSpPr>
                      <p:spPr>
                        <a:xfrm>
                          <a:off x="3338462" y="1521280"/>
                          <a:ext cx="140690" cy="49523"/>
                        </a:xfrm>
                        <a:prstGeom prst="roundRect">
                          <a:avLst/>
                        </a:prstGeom>
                        <a:gradFill flip="none" rotWithShape="1">
                          <a:gsLst>
                            <a:gs pos="0">
                              <a:schemeClr val="accent3">
                                <a:lumMod val="0"/>
                                <a:lumOff val="100000"/>
                              </a:schemeClr>
                            </a:gs>
                            <a:gs pos="35000">
                              <a:schemeClr val="accent3">
                                <a:lumMod val="0"/>
                                <a:lumOff val="100000"/>
                              </a:schemeClr>
                            </a:gs>
                            <a:gs pos="100000">
                              <a:schemeClr val="accent3">
                                <a:lumMod val="100000"/>
                              </a:schemeClr>
                            </a:gs>
                          </a:gsLst>
                          <a:path path="circle">
                            <a:fillToRect l="50000" t="-80000" r="50000" b="180000"/>
                          </a:path>
                          <a:tileRect/>
                        </a:gradFill>
                        <a:ln w="12700">
                          <a:solidFill>
                            <a:srgbClr val="000096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GB"/>
                        </a:p>
                      </p:txBody>
                    </p:sp>
                  </p:grpSp>
                  <p:cxnSp>
                    <p:nvCxnSpPr>
                      <p:cNvPr id="38" name="Straight Connector 37"/>
                      <p:cNvCxnSpPr/>
                      <p:nvPr/>
                    </p:nvCxnSpPr>
                    <p:spPr>
                      <a:xfrm>
                        <a:off x="3479152" y="1405197"/>
                        <a:ext cx="0" cy="189858"/>
                      </a:xfrm>
                      <a:prstGeom prst="line">
                        <a:avLst/>
                      </a:prstGeom>
                      <a:ln w="15875">
                        <a:solidFill>
                          <a:srgbClr val="000096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9" name="Straight Connector 38"/>
                      <p:cNvCxnSpPr/>
                      <p:nvPr/>
                    </p:nvCxnSpPr>
                    <p:spPr>
                      <a:xfrm>
                        <a:off x="3409789" y="1408082"/>
                        <a:ext cx="0" cy="189858"/>
                      </a:xfrm>
                      <a:prstGeom prst="line">
                        <a:avLst/>
                      </a:prstGeom>
                      <a:ln w="15875">
                        <a:solidFill>
                          <a:srgbClr val="000096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40" name="Straight Connector 39"/>
                      <p:cNvCxnSpPr/>
                      <p:nvPr/>
                    </p:nvCxnSpPr>
                    <p:spPr>
                      <a:xfrm>
                        <a:off x="3339548" y="1405197"/>
                        <a:ext cx="0" cy="189858"/>
                      </a:xfrm>
                      <a:prstGeom prst="line">
                        <a:avLst/>
                      </a:prstGeom>
                      <a:ln w="15875">
                        <a:solidFill>
                          <a:srgbClr val="000096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</p:grpSp>
              <p:sp>
                <p:nvSpPr>
                  <p:cNvPr id="34" name="Oval 33"/>
                  <p:cNvSpPr/>
                  <p:nvPr/>
                </p:nvSpPr>
                <p:spPr>
                  <a:xfrm>
                    <a:off x="3419212" y="3036285"/>
                    <a:ext cx="45719" cy="45719"/>
                  </a:xfrm>
                  <a:prstGeom prst="ellipse">
                    <a:avLst/>
                  </a:prstGeom>
                  <a:solidFill>
                    <a:schemeClr val="accent4">
                      <a:lumMod val="50000"/>
                    </a:schemeClr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GB" sz="300" dirty="0" smtClean="0">
                        <a:solidFill>
                          <a:schemeClr val="tx1"/>
                        </a:solidFill>
                      </a:rPr>
                      <a:t>I</a:t>
                    </a:r>
                    <a:endParaRPr lang="en-GB" sz="300" dirty="0">
                      <a:solidFill>
                        <a:schemeClr val="tx1"/>
                      </a:solidFill>
                    </a:endParaRPr>
                  </a:p>
                </p:txBody>
              </p:sp>
            </p:grpSp>
            <p:sp>
              <p:nvSpPr>
                <p:cNvPr id="31" name="Rectangle 30"/>
                <p:cNvSpPr/>
                <p:nvPr/>
              </p:nvSpPr>
              <p:spPr>
                <a:xfrm>
                  <a:off x="3414433" y="2675441"/>
                  <a:ext cx="36000" cy="152400"/>
                </a:xfrm>
                <a:prstGeom prst="rect">
                  <a:avLst/>
                </a:prstGeom>
                <a:solidFill>
                  <a:srgbClr val="00008A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32" name="Rectangle 31"/>
                <p:cNvSpPr/>
                <p:nvPr/>
              </p:nvSpPr>
              <p:spPr>
                <a:xfrm>
                  <a:off x="3260392" y="2675987"/>
                  <a:ext cx="36000" cy="152400"/>
                </a:xfrm>
                <a:prstGeom prst="rect">
                  <a:avLst/>
                </a:prstGeom>
                <a:solidFill>
                  <a:srgbClr val="00008A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sp>
            <p:nvSpPr>
              <p:cNvPr id="29" name="Rectangle 28"/>
              <p:cNvSpPr/>
              <p:nvPr/>
            </p:nvSpPr>
            <p:spPr>
              <a:xfrm>
                <a:off x="2872575" y="2542578"/>
                <a:ext cx="328612" cy="404812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36000" rIns="0" bIns="0" rtlCol="0" anchor="t" anchorCtr="0"/>
              <a:lstStyle/>
              <a:p>
                <a:pPr algn="ctr">
                  <a:spcAft>
                    <a:spcPts val="100"/>
                  </a:spcAft>
                </a:pPr>
                <a:r>
                  <a:rPr lang="en-GB" sz="15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POLICE TELEPHONE</a:t>
                </a:r>
              </a:p>
              <a:p>
                <a:pPr algn="ctr">
                  <a:spcAft>
                    <a:spcPts val="100"/>
                  </a:spcAft>
                </a:pPr>
                <a:r>
                  <a:rPr lang="en-GB" sz="3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FREE</a:t>
                </a:r>
              </a:p>
              <a:p>
                <a:pPr algn="ctr">
                  <a:spcAft>
                    <a:spcPts val="100"/>
                  </a:spcAft>
                </a:pPr>
                <a:r>
                  <a:rPr lang="en-GB" sz="15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FOR USE OF</a:t>
                </a:r>
              </a:p>
              <a:p>
                <a:pPr algn="ctr">
                  <a:spcAft>
                    <a:spcPts val="100"/>
                  </a:spcAft>
                </a:pPr>
                <a:r>
                  <a:rPr lang="en-GB" sz="3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PUBLIC</a:t>
                </a:r>
              </a:p>
              <a:p>
                <a:pPr algn="ctr"/>
                <a:r>
                  <a:rPr lang="en-GB" sz="15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ADVICE &amp; ASSISTANCE</a:t>
                </a:r>
              </a:p>
              <a:p>
                <a:pPr algn="ctr">
                  <a:spcAft>
                    <a:spcPts val="100"/>
                  </a:spcAft>
                </a:pPr>
                <a:r>
                  <a:rPr lang="en-GB" sz="15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OBTAINABLE IMMEDIATELY</a:t>
                </a:r>
                <a:endParaRPr lang="en-GB" sz="15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:r>
                  <a:rPr lang="en-GB" sz="15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OFFICERS &amp; CARS</a:t>
                </a:r>
              </a:p>
              <a:p>
                <a:pPr algn="ctr">
                  <a:spcAft>
                    <a:spcPts val="100"/>
                  </a:spcAft>
                </a:pPr>
                <a:r>
                  <a:rPr lang="en-GB" sz="15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RESPOND TO ALL CALLS</a:t>
                </a:r>
              </a:p>
              <a:p>
                <a:pPr algn="ctr">
                  <a:spcAft>
                    <a:spcPts val="100"/>
                  </a:spcAft>
                </a:pPr>
                <a:r>
                  <a:rPr lang="en-GB" sz="3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PULL TO OPEN</a:t>
                </a:r>
                <a:endParaRPr lang="en-GB" sz="2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10" name="Group 9"/>
            <p:cNvGrpSpPr/>
            <p:nvPr/>
          </p:nvGrpSpPr>
          <p:grpSpPr>
            <a:xfrm>
              <a:off x="5660061" y="2230482"/>
              <a:ext cx="509412" cy="511073"/>
              <a:chOff x="5660061" y="2230482"/>
              <a:chExt cx="509412" cy="511073"/>
            </a:xfrm>
          </p:grpSpPr>
          <p:sp>
            <p:nvSpPr>
              <p:cNvPr id="21" name="Rectangle 20"/>
              <p:cNvSpPr/>
              <p:nvPr/>
            </p:nvSpPr>
            <p:spPr>
              <a:xfrm>
                <a:off x="5829261" y="2230482"/>
                <a:ext cx="169200" cy="252000"/>
              </a:xfrm>
              <a:prstGeom prst="rect">
                <a:avLst/>
              </a:prstGeom>
              <a:gradFill flip="none" rotWithShape="1">
                <a:gsLst>
                  <a:gs pos="0">
                    <a:schemeClr val="bg1">
                      <a:lumMod val="75000"/>
                    </a:schemeClr>
                  </a:gs>
                  <a:gs pos="35000">
                    <a:schemeClr val="tx1">
                      <a:lumMod val="65000"/>
                      <a:lumOff val="35000"/>
                    </a:schemeClr>
                  </a:gs>
                  <a:gs pos="100000">
                    <a:schemeClr val="tx1">
                      <a:lumMod val="85000"/>
                      <a:lumOff val="15000"/>
                    </a:schemeClr>
                  </a:gs>
                </a:gsLst>
                <a:path path="circle">
                  <a:fillToRect l="50000" t="-80000" r="50000" b="180000"/>
                </a:path>
                <a:tileRect/>
              </a:gra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2" name="Rectangle 21"/>
              <p:cNvSpPr/>
              <p:nvPr/>
            </p:nvSpPr>
            <p:spPr>
              <a:xfrm>
                <a:off x="5998461" y="2230482"/>
                <a:ext cx="169200" cy="252000"/>
              </a:xfrm>
              <a:prstGeom prst="rect">
                <a:avLst/>
              </a:prstGeom>
              <a:gradFill flip="none" rotWithShape="1">
                <a:gsLst>
                  <a:gs pos="0">
                    <a:schemeClr val="bg1">
                      <a:lumMod val="75000"/>
                    </a:schemeClr>
                  </a:gs>
                  <a:gs pos="35000">
                    <a:schemeClr val="tx1">
                      <a:lumMod val="65000"/>
                      <a:lumOff val="35000"/>
                    </a:schemeClr>
                  </a:gs>
                  <a:gs pos="100000">
                    <a:schemeClr val="tx1">
                      <a:lumMod val="85000"/>
                      <a:lumOff val="15000"/>
                    </a:schemeClr>
                  </a:gs>
                </a:gsLst>
                <a:path path="circle">
                  <a:fillToRect l="50000" t="-80000" r="50000" b="180000"/>
                </a:path>
                <a:tileRect/>
              </a:gra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3" name="Rectangle 22"/>
              <p:cNvSpPr/>
              <p:nvPr/>
            </p:nvSpPr>
            <p:spPr>
              <a:xfrm>
                <a:off x="5830419" y="2489555"/>
                <a:ext cx="169200" cy="252000"/>
              </a:xfrm>
              <a:prstGeom prst="rect">
                <a:avLst/>
              </a:prstGeom>
              <a:gradFill flip="none" rotWithShape="1">
                <a:gsLst>
                  <a:gs pos="0">
                    <a:schemeClr val="bg1">
                      <a:lumMod val="75000"/>
                    </a:schemeClr>
                  </a:gs>
                  <a:gs pos="35000">
                    <a:schemeClr val="tx1">
                      <a:lumMod val="65000"/>
                      <a:lumOff val="35000"/>
                    </a:schemeClr>
                  </a:gs>
                  <a:gs pos="100000">
                    <a:schemeClr val="tx1">
                      <a:lumMod val="85000"/>
                      <a:lumOff val="15000"/>
                    </a:schemeClr>
                  </a:gs>
                </a:gsLst>
                <a:path path="circle">
                  <a:fillToRect l="50000" t="-80000" r="50000" b="180000"/>
                </a:path>
                <a:tileRect/>
              </a:gra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4" name="Rectangle 23"/>
              <p:cNvSpPr/>
              <p:nvPr/>
            </p:nvSpPr>
            <p:spPr>
              <a:xfrm>
                <a:off x="6000275" y="2489555"/>
                <a:ext cx="169198" cy="252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3">
                      <a:lumMod val="0"/>
                      <a:lumOff val="100000"/>
                    </a:schemeClr>
                  </a:gs>
                  <a:gs pos="35000">
                    <a:schemeClr val="accent3">
                      <a:lumMod val="0"/>
                      <a:lumOff val="100000"/>
                    </a:schemeClr>
                  </a:gs>
                  <a:gs pos="100000">
                    <a:schemeClr val="accent3">
                      <a:lumMod val="100000"/>
                    </a:schemeClr>
                  </a:gs>
                </a:gsLst>
                <a:path path="circle">
                  <a:fillToRect l="50000" t="-80000" r="50000" b="180000"/>
                </a:path>
                <a:tileRect/>
              </a:gra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5" name="Rectangle 24"/>
              <p:cNvSpPr/>
              <p:nvPr/>
            </p:nvSpPr>
            <p:spPr>
              <a:xfrm>
                <a:off x="5660061" y="2230482"/>
                <a:ext cx="169200" cy="252000"/>
              </a:xfrm>
              <a:prstGeom prst="rect">
                <a:avLst/>
              </a:prstGeom>
              <a:gradFill flip="none" rotWithShape="1">
                <a:gsLst>
                  <a:gs pos="0">
                    <a:schemeClr val="bg1">
                      <a:lumMod val="75000"/>
                    </a:schemeClr>
                  </a:gs>
                  <a:gs pos="35000">
                    <a:schemeClr val="tx1">
                      <a:lumMod val="65000"/>
                      <a:lumOff val="35000"/>
                    </a:schemeClr>
                  </a:gs>
                  <a:gs pos="100000">
                    <a:schemeClr val="tx1">
                      <a:lumMod val="85000"/>
                      <a:lumOff val="15000"/>
                    </a:schemeClr>
                  </a:gs>
                </a:gsLst>
                <a:path path="circle">
                  <a:fillToRect l="50000" t="-80000" r="50000" b="180000"/>
                </a:path>
                <a:tileRect/>
              </a:gra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7" name="Rectangle 26"/>
              <p:cNvSpPr/>
              <p:nvPr/>
            </p:nvSpPr>
            <p:spPr>
              <a:xfrm>
                <a:off x="5660566" y="2489555"/>
                <a:ext cx="169198" cy="252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3">
                      <a:lumMod val="0"/>
                      <a:lumOff val="100000"/>
                    </a:schemeClr>
                  </a:gs>
                  <a:gs pos="35000">
                    <a:schemeClr val="accent3">
                      <a:lumMod val="0"/>
                      <a:lumOff val="100000"/>
                    </a:schemeClr>
                  </a:gs>
                  <a:gs pos="100000">
                    <a:schemeClr val="accent3">
                      <a:lumMod val="100000"/>
                    </a:schemeClr>
                  </a:gs>
                </a:gsLst>
                <a:path path="circle">
                  <a:fillToRect l="50000" t="-80000" r="50000" b="180000"/>
                </a:path>
                <a:tileRect/>
              </a:gra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13" name="Group 12"/>
            <p:cNvGrpSpPr/>
            <p:nvPr/>
          </p:nvGrpSpPr>
          <p:grpSpPr>
            <a:xfrm>
              <a:off x="6346054" y="2230482"/>
              <a:ext cx="509412" cy="511073"/>
              <a:chOff x="5660061" y="2230482"/>
              <a:chExt cx="509412" cy="511073"/>
            </a:xfrm>
          </p:grpSpPr>
          <p:sp>
            <p:nvSpPr>
              <p:cNvPr id="15" name="Rectangle 14"/>
              <p:cNvSpPr/>
              <p:nvPr/>
            </p:nvSpPr>
            <p:spPr>
              <a:xfrm>
                <a:off x="5829261" y="2230482"/>
                <a:ext cx="169200" cy="252000"/>
              </a:xfrm>
              <a:prstGeom prst="rect">
                <a:avLst/>
              </a:prstGeom>
              <a:gradFill flip="none" rotWithShape="1">
                <a:gsLst>
                  <a:gs pos="0">
                    <a:schemeClr val="bg1">
                      <a:lumMod val="75000"/>
                    </a:schemeClr>
                  </a:gs>
                  <a:gs pos="35000">
                    <a:schemeClr val="tx1">
                      <a:lumMod val="65000"/>
                      <a:lumOff val="35000"/>
                    </a:schemeClr>
                  </a:gs>
                  <a:gs pos="100000">
                    <a:schemeClr val="tx1">
                      <a:lumMod val="85000"/>
                      <a:lumOff val="15000"/>
                    </a:schemeClr>
                  </a:gs>
                </a:gsLst>
                <a:path path="circle">
                  <a:fillToRect l="50000" t="-80000" r="50000" b="180000"/>
                </a:path>
                <a:tileRect/>
              </a:gra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6" name="Rectangle 15"/>
              <p:cNvSpPr/>
              <p:nvPr/>
            </p:nvSpPr>
            <p:spPr>
              <a:xfrm>
                <a:off x="5998461" y="2230482"/>
                <a:ext cx="169200" cy="252000"/>
              </a:xfrm>
              <a:prstGeom prst="rect">
                <a:avLst/>
              </a:prstGeom>
              <a:gradFill flip="none" rotWithShape="1">
                <a:gsLst>
                  <a:gs pos="0">
                    <a:schemeClr val="bg1">
                      <a:lumMod val="75000"/>
                    </a:schemeClr>
                  </a:gs>
                  <a:gs pos="35000">
                    <a:schemeClr val="tx1">
                      <a:lumMod val="65000"/>
                      <a:lumOff val="35000"/>
                    </a:schemeClr>
                  </a:gs>
                  <a:gs pos="100000">
                    <a:schemeClr val="tx1">
                      <a:lumMod val="85000"/>
                      <a:lumOff val="15000"/>
                    </a:schemeClr>
                  </a:gs>
                </a:gsLst>
                <a:path path="circle">
                  <a:fillToRect l="50000" t="-80000" r="50000" b="180000"/>
                </a:path>
                <a:tileRect/>
              </a:gra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7" name="Rectangle 16"/>
              <p:cNvSpPr/>
              <p:nvPr/>
            </p:nvSpPr>
            <p:spPr>
              <a:xfrm>
                <a:off x="5830419" y="2489555"/>
                <a:ext cx="169200" cy="252000"/>
              </a:xfrm>
              <a:prstGeom prst="rect">
                <a:avLst/>
              </a:prstGeom>
              <a:gradFill flip="none" rotWithShape="1">
                <a:gsLst>
                  <a:gs pos="0">
                    <a:schemeClr val="bg1">
                      <a:lumMod val="75000"/>
                    </a:schemeClr>
                  </a:gs>
                  <a:gs pos="35000">
                    <a:schemeClr val="tx1">
                      <a:lumMod val="65000"/>
                      <a:lumOff val="35000"/>
                    </a:schemeClr>
                  </a:gs>
                  <a:gs pos="100000">
                    <a:schemeClr val="tx1">
                      <a:lumMod val="85000"/>
                      <a:lumOff val="15000"/>
                    </a:schemeClr>
                  </a:gs>
                </a:gsLst>
                <a:path path="circle">
                  <a:fillToRect l="50000" t="-80000" r="50000" b="180000"/>
                </a:path>
                <a:tileRect/>
              </a:gra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8" name="Rectangle 17"/>
              <p:cNvSpPr/>
              <p:nvPr/>
            </p:nvSpPr>
            <p:spPr>
              <a:xfrm>
                <a:off x="6000275" y="2489555"/>
                <a:ext cx="169198" cy="252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3">
                      <a:lumMod val="0"/>
                      <a:lumOff val="100000"/>
                    </a:schemeClr>
                  </a:gs>
                  <a:gs pos="35000">
                    <a:schemeClr val="accent3">
                      <a:lumMod val="0"/>
                      <a:lumOff val="100000"/>
                    </a:schemeClr>
                  </a:gs>
                  <a:gs pos="100000">
                    <a:schemeClr val="accent3">
                      <a:lumMod val="100000"/>
                    </a:schemeClr>
                  </a:gs>
                </a:gsLst>
                <a:path path="circle">
                  <a:fillToRect l="50000" t="-80000" r="50000" b="180000"/>
                </a:path>
                <a:tileRect/>
              </a:gra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9" name="Rectangle 18"/>
              <p:cNvSpPr/>
              <p:nvPr/>
            </p:nvSpPr>
            <p:spPr>
              <a:xfrm>
                <a:off x="5660061" y="2230482"/>
                <a:ext cx="169200" cy="252000"/>
              </a:xfrm>
              <a:prstGeom prst="rect">
                <a:avLst/>
              </a:prstGeom>
              <a:gradFill flip="none" rotWithShape="1">
                <a:gsLst>
                  <a:gs pos="0">
                    <a:schemeClr val="bg1">
                      <a:lumMod val="75000"/>
                    </a:schemeClr>
                  </a:gs>
                  <a:gs pos="35000">
                    <a:schemeClr val="tx1">
                      <a:lumMod val="65000"/>
                      <a:lumOff val="35000"/>
                    </a:schemeClr>
                  </a:gs>
                  <a:gs pos="100000">
                    <a:schemeClr val="tx1">
                      <a:lumMod val="85000"/>
                      <a:lumOff val="15000"/>
                    </a:schemeClr>
                  </a:gs>
                </a:gsLst>
                <a:path path="circle">
                  <a:fillToRect l="50000" t="-80000" r="50000" b="180000"/>
                </a:path>
                <a:tileRect/>
              </a:gra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0" name="Rectangle 19"/>
              <p:cNvSpPr/>
              <p:nvPr/>
            </p:nvSpPr>
            <p:spPr>
              <a:xfrm>
                <a:off x="5660566" y="2489555"/>
                <a:ext cx="169198" cy="252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3">
                      <a:lumMod val="0"/>
                      <a:lumOff val="100000"/>
                    </a:schemeClr>
                  </a:gs>
                  <a:gs pos="35000">
                    <a:schemeClr val="accent3">
                      <a:lumMod val="0"/>
                      <a:lumOff val="100000"/>
                    </a:schemeClr>
                  </a:gs>
                  <a:gs pos="100000">
                    <a:schemeClr val="accent3">
                      <a:lumMod val="100000"/>
                    </a:schemeClr>
                  </a:gs>
                </a:gsLst>
                <a:path path="circle">
                  <a:fillToRect l="50000" t="-80000" r="50000" b="180000"/>
                </a:path>
                <a:tileRect/>
              </a:gra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pic>
          <p:nvPicPr>
            <p:cNvPr id="14" name="Picture 2" descr="Related image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531300" y="3030198"/>
              <a:ext cx="144000" cy="14349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600577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6889" y="645638"/>
            <a:ext cx="9150889" cy="6212362"/>
          </a:xfrm>
          <a:prstGeom prst="rect">
            <a:avLst/>
          </a:prstGeom>
        </p:spPr>
      </p:pic>
      <p:sp>
        <p:nvSpPr>
          <p:cNvPr id="11" name="Title 1"/>
          <p:cNvSpPr txBox="1">
            <a:spLocks/>
          </p:cNvSpPr>
          <p:nvPr/>
        </p:nvSpPr>
        <p:spPr>
          <a:xfrm>
            <a:off x="143751" y="26336"/>
            <a:ext cx="8820737" cy="576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TARDIS</a:t>
            </a:r>
            <a:endParaRPr kumimoji="0" lang="en-GB" sz="2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2" name="Text Placeholder 16"/>
          <p:cNvSpPr txBox="1">
            <a:spLocks/>
          </p:cNvSpPr>
          <p:nvPr/>
        </p:nvSpPr>
        <p:spPr>
          <a:xfrm>
            <a:off x="438891" y="863125"/>
            <a:ext cx="8303472" cy="25625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14000"/>
              </a:lnSpc>
              <a:spcBef>
                <a:spcPct val="20000"/>
              </a:spcBef>
              <a:buFont typeface="+mj-lt"/>
              <a:buNone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971550" indent="-5143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485900" indent="-57150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-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974850" indent="-53975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514600" indent="-53975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1. What</a:t>
            </a:r>
            <a:r>
              <a:rPr kumimoji="0" lang="en-US" sz="18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colour will the TARDIS look on the Red Planet?</a:t>
            </a: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438891" y="3561958"/>
            <a:ext cx="8303472" cy="2536156"/>
            <a:chOff x="438891" y="3561958"/>
            <a:chExt cx="8303472" cy="2536156"/>
          </a:xfrm>
        </p:grpSpPr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38891" y="3561958"/>
              <a:ext cx="8303472" cy="2536156"/>
            </a:xfrm>
            <a:prstGeom prst="rect">
              <a:avLst/>
            </a:prstGeom>
          </p:spPr>
        </p:pic>
        <p:sp>
          <p:nvSpPr>
            <p:cNvPr id="23" name="TextBox 22"/>
            <p:cNvSpPr txBox="1"/>
            <p:nvPr/>
          </p:nvSpPr>
          <p:spPr>
            <a:xfrm>
              <a:off x="1396999" y="3561958"/>
              <a:ext cx="7323291" cy="540142"/>
            </a:xfrm>
            <a:prstGeom prst="rect">
              <a:avLst/>
            </a:prstGeom>
            <a:noFill/>
          </p:spPr>
          <p:txBody>
            <a:bodyPr wrap="square" rtlCol="0" anchor="ctr" anchorCtr="0">
              <a:noAutofit/>
            </a:bodyPr>
            <a:lstStyle/>
            <a:p>
              <a:r>
                <a:rPr lang="en-GB" dirty="0" smtClean="0">
                  <a:solidFill>
                    <a:schemeClr val="tx2">
                      <a:lumMod val="50000"/>
                    </a:schemeClr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Blue</a:t>
              </a:r>
              <a:endParaRPr lang="en-GB" dirty="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1396998" y="4238429"/>
              <a:ext cx="7323291" cy="540142"/>
            </a:xfrm>
            <a:prstGeom prst="rect">
              <a:avLst/>
            </a:prstGeom>
            <a:noFill/>
          </p:spPr>
          <p:txBody>
            <a:bodyPr wrap="square" rtlCol="0" anchor="ctr" anchorCtr="0">
              <a:noAutofit/>
            </a:bodyPr>
            <a:lstStyle/>
            <a:p>
              <a:r>
                <a:rPr lang="en-GB" dirty="0" smtClean="0">
                  <a:solidFill>
                    <a:schemeClr val="tx2">
                      <a:lumMod val="50000"/>
                    </a:schemeClr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Red</a:t>
              </a:r>
              <a:endParaRPr lang="en-GB" dirty="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1396997" y="4892624"/>
              <a:ext cx="7323291" cy="540142"/>
            </a:xfrm>
            <a:prstGeom prst="rect">
              <a:avLst/>
            </a:prstGeom>
            <a:noFill/>
          </p:spPr>
          <p:txBody>
            <a:bodyPr wrap="square" rtlCol="0" anchor="ctr" anchorCtr="0">
              <a:noAutofit/>
            </a:bodyPr>
            <a:lstStyle/>
            <a:p>
              <a:r>
                <a:rPr lang="en-GB" dirty="0" smtClean="0">
                  <a:solidFill>
                    <a:schemeClr val="tx2">
                      <a:lumMod val="50000"/>
                    </a:schemeClr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Purple (magenta)</a:t>
              </a:r>
              <a:endParaRPr lang="en-GB" dirty="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1396996" y="5546819"/>
              <a:ext cx="7323291" cy="540142"/>
            </a:xfrm>
            <a:prstGeom prst="rect">
              <a:avLst/>
            </a:prstGeom>
            <a:noFill/>
          </p:spPr>
          <p:txBody>
            <a:bodyPr wrap="square" rtlCol="0" anchor="ctr" anchorCtr="0">
              <a:noAutofit/>
            </a:bodyPr>
            <a:lstStyle/>
            <a:p>
              <a:r>
                <a:rPr lang="en-GB" dirty="0" smtClean="0">
                  <a:solidFill>
                    <a:schemeClr val="tx2">
                      <a:lumMod val="50000"/>
                    </a:schemeClr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Black</a:t>
              </a:r>
              <a:endParaRPr lang="en-GB" dirty="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</p:grp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38079" y="1425159"/>
            <a:ext cx="902393" cy="1798563"/>
          </a:xfrm>
          <a:prstGeom prst="rect">
            <a:avLst/>
          </a:prstGeom>
        </p:spPr>
      </p:pic>
      <p:sp>
        <p:nvSpPr>
          <p:cNvPr id="83" name="Rectangle 82"/>
          <p:cNvSpPr/>
          <p:nvPr/>
        </p:nvSpPr>
        <p:spPr>
          <a:xfrm>
            <a:off x="438891" y="1288269"/>
            <a:ext cx="4859164" cy="2137359"/>
          </a:xfrm>
          <a:prstGeom prst="rect">
            <a:avLst/>
          </a:prstGeom>
          <a:gradFill flip="none" rotWithShape="1">
            <a:gsLst>
              <a:gs pos="0">
                <a:srgbClr val="FF0000"/>
              </a:gs>
              <a:gs pos="8000">
                <a:srgbClr val="FF2525"/>
              </a:gs>
              <a:gs pos="60164">
                <a:srgbClr val="FFDDDD"/>
              </a:gs>
              <a:gs pos="100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6796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6889" y="645638"/>
            <a:ext cx="9150889" cy="6212362"/>
          </a:xfrm>
          <a:prstGeom prst="rect">
            <a:avLst/>
          </a:prstGeom>
        </p:spPr>
      </p:pic>
      <p:sp>
        <p:nvSpPr>
          <p:cNvPr id="11" name="Title 1"/>
          <p:cNvSpPr txBox="1">
            <a:spLocks/>
          </p:cNvSpPr>
          <p:nvPr/>
        </p:nvSpPr>
        <p:spPr>
          <a:xfrm>
            <a:off x="143751" y="26336"/>
            <a:ext cx="8820737" cy="576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TARDIS</a:t>
            </a:r>
            <a:endParaRPr kumimoji="0" lang="en-GB" sz="2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2" name="Text Placeholder 16"/>
          <p:cNvSpPr txBox="1">
            <a:spLocks/>
          </p:cNvSpPr>
          <p:nvPr/>
        </p:nvSpPr>
        <p:spPr>
          <a:xfrm>
            <a:off x="438891" y="863125"/>
            <a:ext cx="8303472" cy="25625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14000"/>
              </a:lnSpc>
              <a:spcBef>
                <a:spcPct val="20000"/>
              </a:spcBef>
              <a:buFont typeface="+mj-lt"/>
              <a:buNone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971550" indent="-5143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485900" indent="-57150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-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974850" indent="-53975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514600" indent="-53975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2. Why</a:t>
            </a:r>
            <a:r>
              <a:rPr kumimoji="0" lang="en-US" sz="18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do you think it looks this colour?</a:t>
            </a: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438891" y="3561958"/>
            <a:ext cx="8303472" cy="2536156"/>
            <a:chOff x="438891" y="3561958"/>
            <a:chExt cx="8303472" cy="2536156"/>
          </a:xfrm>
        </p:grpSpPr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38891" y="3561958"/>
              <a:ext cx="8303472" cy="2536156"/>
            </a:xfrm>
            <a:prstGeom prst="rect">
              <a:avLst/>
            </a:prstGeom>
          </p:spPr>
        </p:pic>
        <p:sp>
          <p:nvSpPr>
            <p:cNvPr id="23" name="TextBox 22"/>
            <p:cNvSpPr txBox="1"/>
            <p:nvPr/>
          </p:nvSpPr>
          <p:spPr>
            <a:xfrm>
              <a:off x="1396999" y="3561958"/>
              <a:ext cx="7323291" cy="540142"/>
            </a:xfrm>
            <a:prstGeom prst="rect">
              <a:avLst/>
            </a:prstGeom>
            <a:noFill/>
          </p:spPr>
          <p:txBody>
            <a:bodyPr wrap="square" rtlCol="0" anchor="ctr" anchorCtr="0">
              <a:noAutofit/>
            </a:bodyPr>
            <a:lstStyle/>
            <a:p>
              <a:r>
                <a:rPr lang="en-GB" dirty="0" smtClean="0">
                  <a:solidFill>
                    <a:schemeClr val="tx2">
                      <a:lumMod val="50000"/>
                    </a:schemeClr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There is only red light</a:t>
              </a:r>
              <a:endParaRPr lang="en-GB" dirty="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1396998" y="4238429"/>
              <a:ext cx="7323291" cy="540142"/>
            </a:xfrm>
            <a:prstGeom prst="rect">
              <a:avLst/>
            </a:prstGeom>
            <a:noFill/>
          </p:spPr>
          <p:txBody>
            <a:bodyPr wrap="square" rtlCol="0" anchor="ctr" anchorCtr="0">
              <a:noAutofit/>
            </a:bodyPr>
            <a:lstStyle/>
            <a:p>
              <a:r>
                <a:rPr lang="en-GB" dirty="0" smtClean="0">
                  <a:solidFill>
                    <a:schemeClr val="tx2">
                      <a:lumMod val="50000"/>
                    </a:schemeClr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Blue does not reflect red light</a:t>
              </a:r>
              <a:endParaRPr lang="en-GB" dirty="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1396997" y="4892624"/>
              <a:ext cx="7323291" cy="540142"/>
            </a:xfrm>
            <a:prstGeom prst="rect">
              <a:avLst/>
            </a:prstGeom>
            <a:noFill/>
          </p:spPr>
          <p:txBody>
            <a:bodyPr wrap="square" rtlCol="0" anchor="ctr" anchorCtr="0">
              <a:noAutofit/>
            </a:bodyPr>
            <a:lstStyle/>
            <a:p>
              <a:r>
                <a:rPr lang="en-GB" dirty="0" smtClean="0">
                  <a:solidFill>
                    <a:schemeClr val="tx2">
                      <a:lumMod val="50000"/>
                    </a:schemeClr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The paint is blue</a:t>
              </a:r>
              <a:endParaRPr lang="en-GB" dirty="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1396996" y="5546819"/>
              <a:ext cx="7323291" cy="540142"/>
            </a:xfrm>
            <a:prstGeom prst="rect">
              <a:avLst/>
            </a:prstGeom>
            <a:noFill/>
          </p:spPr>
          <p:txBody>
            <a:bodyPr wrap="square" rtlCol="0" anchor="ctr" anchorCtr="0">
              <a:noAutofit/>
            </a:bodyPr>
            <a:lstStyle/>
            <a:p>
              <a:r>
                <a:rPr lang="en-GB" dirty="0" smtClean="0">
                  <a:solidFill>
                    <a:schemeClr val="tx2">
                      <a:lumMod val="50000"/>
                    </a:schemeClr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The eye adds the red light to the blue</a:t>
              </a:r>
              <a:endParaRPr lang="en-GB" dirty="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</p:grpSp>
      <p:pic>
        <p:nvPicPr>
          <p:cNvPr id="14" name="Picture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38079" y="1425159"/>
            <a:ext cx="902393" cy="1798563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438891" y="1288269"/>
            <a:ext cx="4859164" cy="2137359"/>
          </a:xfrm>
          <a:prstGeom prst="rect">
            <a:avLst/>
          </a:prstGeom>
          <a:gradFill flip="none" rotWithShape="1">
            <a:gsLst>
              <a:gs pos="0">
                <a:srgbClr val="FF0000"/>
              </a:gs>
              <a:gs pos="8000">
                <a:srgbClr val="FF2525"/>
              </a:gs>
              <a:gs pos="60164">
                <a:srgbClr val="FFDDDD"/>
              </a:gs>
              <a:gs pos="100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3232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133</TotalTime>
  <Words>102</Words>
  <Application>Microsoft Office PowerPoint</Application>
  <PresentationFormat>On-screen Show (4:3)</PresentationFormat>
  <Paragraphs>29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Verdana</vt:lpstr>
      <vt:lpstr>Office Theme</vt:lpstr>
      <vt:lpstr>PowerPoint Presentation</vt:lpstr>
      <vt:lpstr>PowerPoint Presentation</vt:lpstr>
      <vt:lpstr>PowerPoint Presentation</vt:lpstr>
    </vt:vector>
  </TitlesOfParts>
  <Company>University of York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Peter Fairhurst</dc:creator>
  <cp:lastModifiedBy>Peter Fairhurst</cp:lastModifiedBy>
  <cp:revision>23</cp:revision>
  <dcterms:created xsi:type="dcterms:W3CDTF">2018-10-23T09:41:00Z</dcterms:created>
  <dcterms:modified xsi:type="dcterms:W3CDTF">2018-10-25T10:03:26Z</dcterms:modified>
</cp:coreProperties>
</file>