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FF2525"/>
    <a:srgbClr val="FFE1E1"/>
    <a:srgbClr val="FF0000"/>
    <a:srgbClr val="FFFFAF"/>
    <a:srgbClr val="0000FF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9" autoAdjust="0"/>
    <p:restoredTop sz="94660"/>
  </p:normalViewPr>
  <p:slideViewPr>
    <p:cSldViewPr snapToGrid="0">
      <p:cViewPr>
        <p:scale>
          <a:sx n="66" d="100"/>
          <a:sy n="66" d="100"/>
        </p:scale>
        <p:origin x="39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/>
          <p:nvPr/>
        </p:nvSpPr>
        <p:spPr>
          <a:xfrm>
            <a:off x="0" y="661453"/>
            <a:ext cx="5298055" cy="575839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00">
                <a:srgbClr val="FF2525"/>
              </a:gs>
              <a:gs pos="60164">
                <a:srgbClr val="FFDDDD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" y="661453"/>
            <a:ext cx="9150889" cy="62123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867" y="3977662"/>
            <a:ext cx="164969" cy="11199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TARDIS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439886" y="863125"/>
            <a:ext cx="5302477" cy="1028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Doctor’s Tardis lands on the </a:t>
            </a:r>
            <a:r>
              <a:rPr kumimoji="0" lang="en-US" sz="1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 Planet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There is only red light.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98055" y="1891452"/>
            <a:ext cx="1760369" cy="3502251"/>
            <a:chOff x="5379288" y="1385973"/>
            <a:chExt cx="1760369" cy="3502251"/>
          </a:xfrm>
        </p:grpSpPr>
        <p:grpSp>
          <p:nvGrpSpPr>
            <p:cNvPr id="9" name="Group 8"/>
            <p:cNvGrpSpPr/>
            <p:nvPr/>
          </p:nvGrpSpPr>
          <p:grpSpPr>
            <a:xfrm>
              <a:off x="5379288" y="1385973"/>
              <a:ext cx="1760369" cy="3502251"/>
              <a:chOff x="2523944" y="1023663"/>
              <a:chExt cx="1760369" cy="3502251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523944" y="1023663"/>
                <a:ext cx="1760369" cy="3502251"/>
                <a:chOff x="2523944" y="1023663"/>
                <a:chExt cx="1760369" cy="3502251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2523944" y="1023663"/>
                  <a:ext cx="1760369" cy="3502251"/>
                  <a:chOff x="2523944" y="1023663"/>
                  <a:chExt cx="1760369" cy="3502251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523944" y="1023663"/>
                    <a:ext cx="1760369" cy="3502251"/>
                    <a:chOff x="2528707" y="1354657"/>
                    <a:chExt cx="1760369" cy="3502251"/>
                  </a:xfrm>
                </p:grpSpPr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2528707" y="1354657"/>
                      <a:ext cx="1760369" cy="3502251"/>
                      <a:chOff x="3871732" y="1792807"/>
                      <a:chExt cx="1760369" cy="3502251"/>
                    </a:xfrm>
                  </p:grpSpPr>
                  <p:grpSp>
                    <p:nvGrpSpPr>
                      <p:cNvPr id="44" name="Group 43"/>
                      <p:cNvGrpSpPr/>
                      <p:nvPr/>
                    </p:nvGrpSpPr>
                    <p:grpSpPr>
                      <a:xfrm>
                        <a:off x="3871732" y="2325672"/>
                        <a:ext cx="1760369" cy="2969386"/>
                        <a:chOff x="3871732" y="2325672"/>
                        <a:chExt cx="1760369" cy="2969386"/>
                      </a:xfrm>
                    </p:grpSpPr>
                    <p:grpSp>
                      <p:nvGrpSpPr>
                        <p:cNvPr id="58" name="Group 57"/>
                        <p:cNvGrpSpPr/>
                        <p:nvPr/>
                      </p:nvGrpSpPr>
                      <p:grpSpPr>
                        <a:xfrm>
                          <a:off x="3911325" y="2325672"/>
                          <a:ext cx="1666408" cy="2894803"/>
                          <a:chOff x="3911325" y="2325672"/>
                          <a:chExt cx="1666408" cy="2894803"/>
                        </a:xfrm>
                      </p:grpSpPr>
                      <p:sp>
                        <p:nvSpPr>
                          <p:cNvPr id="60" name="Rectangle 59"/>
                          <p:cNvSpPr/>
                          <p:nvPr/>
                        </p:nvSpPr>
                        <p:spPr>
                          <a:xfrm>
                            <a:off x="3933645" y="2325672"/>
                            <a:ext cx="108000" cy="2849084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>
                          <a:xfrm>
                            <a:off x="4045789" y="2527540"/>
                            <a:ext cx="698740" cy="2647216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2" name="Rectangle 61"/>
                          <p:cNvSpPr/>
                          <p:nvPr/>
                        </p:nvSpPr>
                        <p:spPr>
                          <a:xfrm>
                            <a:off x="4744529" y="2527540"/>
                            <a:ext cx="698740" cy="2647216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3" name="Rectangle 62"/>
                          <p:cNvSpPr/>
                          <p:nvPr/>
                        </p:nvSpPr>
                        <p:spPr>
                          <a:xfrm>
                            <a:off x="5434643" y="2325672"/>
                            <a:ext cx="108000" cy="2849084"/>
                          </a:xfrm>
                          <a:prstGeom prst="rect">
                            <a:avLst/>
                          </a:prstGeom>
                          <a:solidFill>
                            <a:srgbClr val="000096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4" name="Rectangle 63"/>
                          <p:cNvSpPr/>
                          <p:nvPr/>
                        </p:nvSpPr>
                        <p:spPr>
                          <a:xfrm>
                            <a:off x="4125159" y="4496490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>
                          <a:xfrm>
                            <a:off x="4119977" y="3870650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6" name="Rectangle 65"/>
                          <p:cNvSpPr/>
                          <p:nvPr/>
                        </p:nvSpPr>
                        <p:spPr>
                          <a:xfrm>
                            <a:off x="4119977" y="3244810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7" name="Rectangle 66"/>
                          <p:cNvSpPr/>
                          <p:nvPr/>
                        </p:nvSpPr>
                        <p:spPr>
                          <a:xfrm>
                            <a:off x="4822177" y="4496490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8" name="Rectangle 67"/>
                          <p:cNvSpPr/>
                          <p:nvPr/>
                        </p:nvSpPr>
                        <p:spPr>
                          <a:xfrm>
                            <a:off x="4816995" y="3870650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69" name="Rectangle 68"/>
                          <p:cNvSpPr/>
                          <p:nvPr/>
                        </p:nvSpPr>
                        <p:spPr>
                          <a:xfrm>
                            <a:off x="4816995" y="3244810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>
                          <a:xfrm>
                            <a:off x="4130345" y="2624376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FF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71" name="Rectangle 70"/>
                          <p:cNvSpPr/>
                          <p:nvPr/>
                        </p:nvSpPr>
                        <p:spPr>
                          <a:xfrm>
                            <a:off x="4823899" y="2621596"/>
                            <a:ext cx="540000" cy="540000"/>
                          </a:xfrm>
                          <a:prstGeom prst="rect">
                            <a:avLst/>
                          </a:prstGeom>
                          <a:solidFill>
                            <a:srgbClr val="0000FF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72" name="Rectangle 71"/>
                          <p:cNvSpPr/>
                          <p:nvPr/>
                        </p:nvSpPr>
                        <p:spPr>
                          <a:xfrm>
                            <a:off x="3911325" y="5174756"/>
                            <a:ext cx="1666408" cy="45719"/>
                          </a:xfrm>
                          <a:prstGeom prst="rect">
                            <a:avLst/>
                          </a:prstGeom>
                          <a:solidFill>
                            <a:srgbClr val="00008A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59" name="Rectangle 58"/>
                        <p:cNvSpPr/>
                        <p:nvPr/>
                      </p:nvSpPr>
                      <p:spPr>
                        <a:xfrm>
                          <a:off x="3871732" y="5204510"/>
                          <a:ext cx="1760369" cy="90548"/>
                        </a:xfrm>
                        <a:prstGeom prst="rect">
                          <a:avLst/>
                        </a:prstGeom>
                        <a:solidFill>
                          <a:srgbClr val="00008A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45" name="Group 44"/>
                      <p:cNvGrpSpPr/>
                      <p:nvPr/>
                    </p:nvGrpSpPr>
                    <p:grpSpPr>
                      <a:xfrm>
                        <a:off x="3907183" y="1792807"/>
                        <a:ext cx="1666408" cy="727660"/>
                        <a:chOff x="3907183" y="1792807"/>
                        <a:chExt cx="1666408" cy="727660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3907183" y="2302812"/>
                          <a:ext cx="1666408" cy="45719"/>
                        </a:xfrm>
                        <a:prstGeom prst="rect">
                          <a:avLst/>
                        </a:prstGeom>
                        <a:solidFill>
                          <a:srgbClr val="000096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7" name="Rectangle 46"/>
                        <p:cNvSpPr/>
                        <p:nvPr/>
                      </p:nvSpPr>
                      <p:spPr>
                        <a:xfrm>
                          <a:off x="3933645" y="2213659"/>
                          <a:ext cx="1608998" cy="88101"/>
                        </a:xfrm>
                        <a:prstGeom prst="rect">
                          <a:avLst/>
                        </a:prstGeom>
                        <a:solidFill>
                          <a:srgbClr val="000096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4024529" y="2115148"/>
                          <a:ext cx="1440000" cy="96080"/>
                        </a:xfrm>
                        <a:prstGeom prst="rect">
                          <a:avLst/>
                        </a:prstGeom>
                        <a:solidFill>
                          <a:srgbClr val="000096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" name="Isosceles Triangle 48"/>
                        <p:cNvSpPr/>
                        <p:nvPr/>
                      </p:nvSpPr>
                      <p:spPr>
                        <a:xfrm>
                          <a:off x="4054144" y="2066406"/>
                          <a:ext cx="1368000" cy="48742"/>
                        </a:xfrm>
                        <a:prstGeom prst="triangle">
                          <a:avLst>
                            <a:gd name="adj" fmla="val 48818"/>
                          </a:avLst>
                        </a:prstGeom>
                        <a:solidFill>
                          <a:srgbClr val="000096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grpSp>
                      <p:nvGrpSpPr>
                        <p:cNvPr id="50" name="Group 49"/>
                        <p:cNvGrpSpPr/>
                        <p:nvPr/>
                      </p:nvGrpSpPr>
                      <p:grpSpPr>
                        <a:xfrm>
                          <a:off x="4661917" y="1792807"/>
                          <a:ext cx="180000" cy="280177"/>
                          <a:chOff x="4661917" y="1786505"/>
                          <a:chExt cx="180000" cy="280177"/>
                        </a:xfrm>
                      </p:grpSpPr>
                      <p:sp>
                        <p:nvSpPr>
                          <p:cNvPr id="56" name="Rectangle 55"/>
                          <p:cNvSpPr/>
                          <p:nvPr/>
                        </p:nvSpPr>
                        <p:spPr>
                          <a:xfrm>
                            <a:off x="4691116" y="1839057"/>
                            <a:ext cx="121603" cy="227625"/>
                          </a:xfrm>
                          <a:prstGeom prst="rect">
                            <a:avLst/>
                          </a:prstGeom>
                          <a:solidFill>
                            <a:srgbClr val="000096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7" name="Isosceles Triangle 56"/>
                          <p:cNvSpPr/>
                          <p:nvPr/>
                        </p:nvSpPr>
                        <p:spPr>
                          <a:xfrm>
                            <a:off x="4661917" y="1786505"/>
                            <a:ext cx="180000" cy="48742"/>
                          </a:xfrm>
                          <a:prstGeom prst="triangle">
                            <a:avLst>
                              <a:gd name="adj" fmla="val 48818"/>
                            </a:avLst>
                          </a:prstGeom>
                          <a:solidFill>
                            <a:srgbClr val="000096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51" name="Group 50"/>
                        <p:cNvGrpSpPr/>
                        <p:nvPr/>
                      </p:nvGrpSpPr>
                      <p:grpSpPr>
                        <a:xfrm>
                          <a:off x="3953661" y="2340467"/>
                          <a:ext cx="1584000" cy="180000"/>
                          <a:chOff x="3825245" y="928019"/>
                          <a:chExt cx="1584000" cy="180000"/>
                        </a:xfrm>
                      </p:grpSpPr>
                      <p:grpSp>
                        <p:nvGrpSpPr>
                          <p:cNvPr id="52" name="Group 51"/>
                          <p:cNvGrpSpPr/>
                          <p:nvPr/>
                        </p:nvGrpSpPr>
                        <p:grpSpPr>
                          <a:xfrm>
                            <a:off x="3825245" y="928019"/>
                            <a:ext cx="1584000" cy="180000"/>
                            <a:chOff x="3825245" y="928019"/>
                            <a:chExt cx="1584000" cy="180000"/>
                          </a:xfrm>
                        </p:grpSpPr>
                        <p:sp>
                          <p:nvSpPr>
                            <p:cNvPr id="54" name="Rectangle 53"/>
                            <p:cNvSpPr/>
                            <p:nvPr/>
                          </p:nvSpPr>
                          <p:spPr>
                            <a:xfrm>
                              <a:off x="3825245" y="928019"/>
                              <a:ext cx="1584000" cy="180000"/>
                            </a:xfrm>
                            <a:prstGeom prst="rect">
                              <a:avLst/>
                            </a:prstGeom>
                            <a:solidFill>
                              <a:srgbClr val="000096"/>
                            </a:solidFill>
                            <a:ln>
                              <a:solidFill>
                                <a:srgbClr val="00009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  <p:sp>
                          <p:nvSpPr>
                            <p:cNvPr id="55" name="TextBox 54"/>
                            <p:cNvSpPr txBox="1"/>
                            <p:nvPr/>
                          </p:nvSpPr>
                          <p:spPr>
                            <a:xfrm>
                              <a:off x="3843245" y="943922"/>
                              <a:ext cx="1548000" cy="144000"/>
                            </a:xfrm>
                            <a:prstGeom prst="rect">
                              <a:avLst/>
                            </a:prstGeom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n>
                              <a:solidFill>
                                <a:srgbClr val="000096"/>
                              </a:solidFill>
                            </a:ln>
                          </p:spPr>
                          <p:txBody>
                            <a:bodyPr wrap="square" lIns="0" tIns="0" rIns="0" bIns="0" rtlCol="0">
                              <a:noAutofit/>
                            </a:bodyPr>
                            <a:lstStyle/>
                            <a:p>
                              <a:pPr algn="ctr"/>
                              <a:r>
                                <a:rPr lang="en-GB" sz="1000" b="1" dirty="0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a:t>   POLICE</a:t>
                              </a:r>
                              <a:r>
                                <a:rPr lang="en-GB" sz="1000" b="1" dirty="0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</a:rPr>
                                <a:t>                   </a:t>
                              </a:r>
                              <a:r>
                                <a:rPr lang="en-GB" sz="1000" b="1" dirty="0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a:t>BOX</a:t>
                              </a:r>
                              <a:endParaRPr lang="en-GB" sz="1000" b="1" dirty="0">
                                <a:solidFill>
                                  <a:schemeClr val="bg1">
                                    <a:lumMod val="95000"/>
                                  </a:schemeClr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53" name="TextBox 52"/>
                          <p:cNvSpPr txBox="1"/>
                          <p:nvPr/>
                        </p:nvSpPr>
                        <p:spPr>
                          <a:xfrm>
                            <a:off x="4449729" y="950277"/>
                            <a:ext cx="589599" cy="14400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0" tIns="0" rIns="0" bIns="0" rtlCol="0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en-GB" sz="500" b="1" dirty="0" smtClean="0">
                                <a:solidFill>
                                  <a:schemeClr val="bg1">
                                    <a:lumMod val="95000"/>
                                  </a:schemeClr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a:t>PUBLIC </a:t>
                            </a:r>
                          </a:p>
                          <a:p>
                            <a:pPr algn="ctr"/>
                            <a:r>
                              <a:rPr lang="en-GB" sz="500" b="1" dirty="0" smtClean="0">
                                <a:solidFill>
                                  <a:schemeClr val="bg1">
                                    <a:lumMod val="95000"/>
                                  </a:schemeClr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a:t>CALL</a:t>
                            </a:r>
                            <a:endParaRPr lang="en-GB" sz="500" b="1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6" name="Group 35"/>
                    <p:cNvGrpSpPr/>
                    <p:nvPr/>
                  </p:nvGrpSpPr>
                  <p:grpSpPr>
                    <a:xfrm>
                      <a:off x="3338462" y="1405197"/>
                      <a:ext cx="140690" cy="192743"/>
                      <a:chOff x="3338462" y="1405197"/>
                      <a:chExt cx="140690" cy="192743"/>
                    </a:xfrm>
                  </p:grpSpPr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3338462" y="1414280"/>
                        <a:ext cx="140690" cy="178977"/>
                        <a:chOff x="3338462" y="1422967"/>
                        <a:chExt cx="140690" cy="147836"/>
                      </a:xfrm>
                    </p:grpSpPr>
                    <p:sp>
                      <p:nvSpPr>
                        <p:cNvPr id="41" name="Rounded Rectangle 40"/>
                        <p:cNvSpPr/>
                        <p:nvPr/>
                      </p:nvSpPr>
                      <p:spPr>
                        <a:xfrm>
                          <a:off x="3338462" y="1422967"/>
                          <a:ext cx="140690" cy="49523"/>
                        </a:xfrm>
                        <a:prstGeom prst="roundRect">
                          <a:avLst/>
                        </a:prstGeom>
                        <a:gradFill flip="none" rotWithShape="1">
                          <a:gsLst>
                            <a:gs pos="0">
                              <a:schemeClr val="accent3">
                                <a:lumMod val="0"/>
                                <a:lumOff val="100000"/>
                              </a:schemeClr>
                            </a:gs>
                            <a:gs pos="35000">
                              <a:schemeClr val="accent3">
                                <a:lumMod val="0"/>
                                <a:lumOff val="100000"/>
                              </a:schemeClr>
                            </a:gs>
                            <a:gs pos="100000">
                              <a:schemeClr val="accent3">
                                <a:lumMod val="10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 w="12700">
                          <a:solidFill>
                            <a:srgbClr val="00009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2" name="Rounded Rectangle 41"/>
                        <p:cNvSpPr/>
                        <p:nvPr/>
                      </p:nvSpPr>
                      <p:spPr>
                        <a:xfrm>
                          <a:off x="3338462" y="1471498"/>
                          <a:ext cx="140690" cy="49523"/>
                        </a:xfrm>
                        <a:prstGeom prst="roundRect">
                          <a:avLst/>
                        </a:prstGeom>
                        <a:gradFill flip="none" rotWithShape="1">
                          <a:gsLst>
                            <a:gs pos="0">
                              <a:schemeClr val="accent3">
                                <a:lumMod val="0"/>
                                <a:lumOff val="100000"/>
                              </a:schemeClr>
                            </a:gs>
                            <a:gs pos="35000">
                              <a:schemeClr val="accent3">
                                <a:lumMod val="0"/>
                                <a:lumOff val="100000"/>
                              </a:schemeClr>
                            </a:gs>
                            <a:gs pos="100000">
                              <a:schemeClr val="accent3">
                                <a:lumMod val="10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 w="12700">
                          <a:solidFill>
                            <a:srgbClr val="00009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" name="Rounded Rectangle 42"/>
                        <p:cNvSpPr/>
                        <p:nvPr/>
                      </p:nvSpPr>
                      <p:spPr>
                        <a:xfrm>
                          <a:off x="3338462" y="1521280"/>
                          <a:ext cx="140690" cy="49523"/>
                        </a:xfrm>
                        <a:prstGeom prst="roundRect">
                          <a:avLst/>
                        </a:prstGeom>
                        <a:gradFill flip="none" rotWithShape="1">
                          <a:gsLst>
                            <a:gs pos="0">
                              <a:schemeClr val="accent3">
                                <a:lumMod val="0"/>
                                <a:lumOff val="100000"/>
                              </a:schemeClr>
                            </a:gs>
                            <a:gs pos="35000">
                              <a:schemeClr val="accent3">
                                <a:lumMod val="0"/>
                                <a:lumOff val="100000"/>
                              </a:schemeClr>
                            </a:gs>
                            <a:gs pos="100000">
                              <a:schemeClr val="accent3">
                                <a:lumMod val="10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 w="12700">
                          <a:solidFill>
                            <a:srgbClr val="00009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>
                        <a:off x="3479152" y="1405197"/>
                        <a:ext cx="0" cy="189858"/>
                      </a:xfrm>
                      <a:prstGeom prst="line">
                        <a:avLst/>
                      </a:prstGeom>
                      <a:ln w="15875">
                        <a:solidFill>
                          <a:srgbClr val="00009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>
                        <a:off x="3409789" y="1408082"/>
                        <a:ext cx="0" cy="189858"/>
                      </a:xfrm>
                      <a:prstGeom prst="line">
                        <a:avLst/>
                      </a:prstGeom>
                      <a:ln w="15875">
                        <a:solidFill>
                          <a:srgbClr val="00009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>
                        <a:off x="3339548" y="1405197"/>
                        <a:ext cx="0" cy="189858"/>
                      </a:xfrm>
                      <a:prstGeom prst="line">
                        <a:avLst/>
                      </a:prstGeom>
                      <a:ln w="15875">
                        <a:solidFill>
                          <a:srgbClr val="00009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34" name="Oval 33"/>
                  <p:cNvSpPr/>
                  <p:nvPr/>
                </p:nvSpPr>
                <p:spPr>
                  <a:xfrm>
                    <a:off x="3419212" y="3036285"/>
                    <a:ext cx="45719" cy="45719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300" dirty="0" smtClean="0">
                        <a:solidFill>
                          <a:schemeClr val="tx1"/>
                        </a:solidFill>
                      </a:rPr>
                      <a:t>I</a:t>
                    </a:r>
                    <a:endParaRPr lang="en-GB" sz="3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1" name="Rectangle 30"/>
                <p:cNvSpPr/>
                <p:nvPr/>
              </p:nvSpPr>
              <p:spPr>
                <a:xfrm>
                  <a:off x="3414433" y="2675441"/>
                  <a:ext cx="36000" cy="152400"/>
                </a:xfrm>
                <a:prstGeom prst="rect">
                  <a:avLst/>
                </a:prstGeom>
                <a:solidFill>
                  <a:srgbClr val="00008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260392" y="2675987"/>
                  <a:ext cx="36000" cy="152400"/>
                </a:xfrm>
                <a:prstGeom prst="rect">
                  <a:avLst/>
                </a:prstGeom>
                <a:solidFill>
                  <a:srgbClr val="00008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2872575" y="2542578"/>
                <a:ext cx="328612" cy="40481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t" anchorCtr="0"/>
              <a:lstStyle/>
              <a:p>
                <a:pPr algn="ctr">
                  <a:spcAft>
                    <a:spcPts val="100"/>
                  </a:spcAft>
                </a:pPr>
                <a:r>
                  <a:rPr lang="en-GB" sz="1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POLICE TELEPHONE</a:t>
                </a:r>
              </a:p>
              <a:p>
                <a:pPr algn="ctr">
                  <a:spcAft>
                    <a:spcPts val="100"/>
                  </a:spcAft>
                </a:pPr>
                <a:r>
                  <a:rPr lang="en-GB" sz="3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FREE</a:t>
                </a:r>
              </a:p>
              <a:p>
                <a:pPr algn="ctr">
                  <a:spcAft>
                    <a:spcPts val="100"/>
                  </a:spcAft>
                </a:pPr>
                <a:r>
                  <a:rPr lang="en-GB" sz="1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USE OF</a:t>
                </a:r>
              </a:p>
              <a:p>
                <a:pPr algn="ctr">
                  <a:spcAft>
                    <a:spcPts val="100"/>
                  </a:spcAft>
                </a:pPr>
                <a:r>
                  <a:rPr lang="en-GB" sz="3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PUBLIC</a:t>
                </a:r>
              </a:p>
              <a:p>
                <a:pPr algn="ctr"/>
                <a:r>
                  <a:rPr lang="en-GB" sz="1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ADVICE &amp; ASSISTANCE</a:t>
                </a:r>
              </a:p>
              <a:p>
                <a:pPr algn="ctr">
                  <a:spcAft>
                    <a:spcPts val="100"/>
                  </a:spcAft>
                </a:pPr>
                <a:r>
                  <a:rPr lang="en-GB" sz="1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OBTAINABLE IMMEDIATELY</a:t>
                </a:r>
                <a:endParaRPr lang="en-GB" sz="1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OFFICERS &amp; CARS</a:t>
                </a:r>
              </a:p>
              <a:p>
                <a:pPr algn="ctr">
                  <a:spcAft>
                    <a:spcPts val="100"/>
                  </a:spcAft>
                </a:pPr>
                <a:r>
                  <a:rPr lang="en-GB" sz="1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RESPOND TO ALL CALLS</a:t>
                </a:r>
              </a:p>
              <a:p>
                <a:pPr algn="ctr">
                  <a:spcAft>
                    <a:spcPts val="100"/>
                  </a:spcAft>
                </a:pPr>
                <a:r>
                  <a:rPr lang="en-GB" sz="3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PULL TO OPEN</a:t>
                </a:r>
                <a:endParaRPr lang="en-GB" sz="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660061" y="2230482"/>
              <a:ext cx="509412" cy="511073"/>
              <a:chOff x="5660061" y="2230482"/>
              <a:chExt cx="509412" cy="511073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829261" y="2230482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998461" y="2230482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830419" y="2489555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00275" y="2489555"/>
                <a:ext cx="169198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660061" y="2230482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60566" y="2489555"/>
                <a:ext cx="169198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346054" y="2230482"/>
              <a:ext cx="509412" cy="511073"/>
              <a:chOff x="5660061" y="2230482"/>
              <a:chExt cx="509412" cy="5110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829261" y="2230482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998461" y="2230482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830419" y="2489555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000275" y="2489555"/>
                <a:ext cx="169198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660061" y="2230482"/>
                <a:ext cx="169200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3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660566" y="2489555"/>
                <a:ext cx="169198" cy="252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4" name="Picture 2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1300" y="3030198"/>
              <a:ext cx="144000" cy="14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TARDIS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38891" y="863125"/>
            <a:ext cx="8303472" cy="2562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colour will the TARDIS look on the Red Planet?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8891" y="3561958"/>
            <a:ext cx="8303472" cy="2536156"/>
            <a:chOff x="438891" y="3561958"/>
            <a:chExt cx="8303472" cy="25361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891" y="3561958"/>
              <a:ext cx="8303472" cy="2536156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96999" y="3561958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Blue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96998" y="423842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Red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6997" y="4892624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Purple (magenta)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6996" y="554681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Black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8079" y="1425159"/>
            <a:ext cx="902393" cy="1798563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438891" y="1288269"/>
            <a:ext cx="4859164" cy="213735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00">
                <a:srgbClr val="FF2525"/>
              </a:gs>
              <a:gs pos="60164">
                <a:srgbClr val="FFDDDD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TARDIS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38891" y="863125"/>
            <a:ext cx="8303472" cy="2562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Why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you think it looks this colour?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8891" y="3561958"/>
            <a:ext cx="8303472" cy="2536156"/>
            <a:chOff x="438891" y="3561958"/>
            <a:chExt cx="8303472" cy="25361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891" y="3561958"/>
              <a:ext cx="8303472" cy="2536156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96999" y="3561958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There is only red light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96998" y="423842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Blue does not reflect red light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6997" y="4892624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paint is blue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6996" y="554681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eye adds the red light to the blue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8079" y="1425159"/>
            <a:ext cx="902393" cy="179856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38891" y="1288269"/>
            <a:ext cx="4859164" cy="213735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00">
                <a:srgbClr val="FF2525"/>
              </a:gs>
              <a:gs pos="60164">
                <a:srgbClr val="FFDDDD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102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23</cp:revision>
  <dcterms:created xsi:type="dcterms:W3CDTF">2018-10-23T09:41:00Z</dcterms:created>
  <dcterms:modified xsi:type="dcterms:W3CDTF">2018-10-25T10:03:26Z</dcterms:modified>
</cp:coreProperties>
</file>